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10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24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048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111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183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823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271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123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41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091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077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22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27941-529D-4C4C-98EB-4E0572885860}" type="datetimeFigureOut">
              <a:rPr lang="fa-IR" smtClean="0"/>
              <a:t>09/02/1446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8FE7-E87A-4CA4-AF61-6C7D5452C3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93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jp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" y="27624"/>
            <a:ext cx="9144000" cy="6858000"/>
          </a:xfrm>
          <a:prstGeom prst="roundRect">
            <a:avLst>
              <a:gd name="adj" fmla="val 16667"/>
            </a:avLst>
          </a:prstGeom>
          <a:ln>
            <a:solidFill>
              <a:schemeClr val="bg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  <p:pic>
        <p:nvPicPr>
          <p:cNvPr id="23" name="Picture 22"/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83" y="936958"/>
            <a:ext cx="1106160" cy="9260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Picture 25"/>
          <p:cNvPicPr/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83" y="41679"/>
            <a:ext cx="1134110" cy="8293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" name="Rounded Rectangle 28"/>
          <p:cNvSpPr/>
          <p:nvPr/>
        </p:nvSpPr>
        <p:spPr>
          <a:xfrm>
            <a:off x="1331640" y="707308"/>
            <a:ext cx="7812360" cy="1158635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کارگاه اخلاق پزشکی و رفتار حرفه ای</a:t>
            </a:r>
          </a:p>
        </p:txBody>
      </p:sp>
      <p:sp>
        <p:nvSpPr>
          <p:cNvPr id="30" name="Bevel 29"/>
          <p:cNvSpPr/>
          <p:nvPr/>
        </p:nvSpPr>
        <p:spPr>
          <a:xfrm>
            <a:off x="1619672" y="-28783"/>
            <a:ext cx="6701921" cy="753619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دفتر </a:t>
            </a:r>
            <a:r>
              <a:rPr lang="en-US" sz="20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EDO</a:t>
            </a:r>
            <a:r>
              <a:rPr lang="fa-IR" sz="20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مرکز آموزشی پژوهشی و درمانی الزهراء (س) برگزار می کند</a:t>
            </a:r>
            <a:endParaRPr lang="fa-IR" sz="20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022" y="4346269"/>
            <a:ext cx="612214" cy="52134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549" y="4976401"/>
            <a:ext cx="542733" cy="48352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968" y="5667188"/>
            <a:ext cx="536141" cy="454436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225735" y="2077678"/>
            <a:ext cx="7812360" cy="823175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آقای دکتر مهران سیف </a:t>
            </a:r>
            <a:r>
              <a:rPr lang="fa-IR" sz="2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فرشد؛ گروه اخلاق پزشکی و حرفه ای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300776" y="3394029"/>
            <a:ext cx="7812359" cy="71463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ویژه اساتید/ دستیاران/ دانشجویان پزشکی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84290" y="4396847"/>
            <a:ext cx="271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</a:rPr>
              <a:t>28 مرداد</a:t>
            </a:r>
            <a:r>
              <a:rPr lang="fa-IR" sz="2000" b="1" dirty="0">
                <a:solidFill>
                  <a:srgbClr val="FF0000"/>
                </a:solidFill>
              </a:rPr>
              <a:t> </a:t>
            </a:r>
            <a:r>
              <a:rPr lang="fa-IR" sz="2800" b="1" dirty="0">
                <a:solidFill>
                  <a:srgbClr val="FF0000"/>
                </a:solidFill>
              </a:rPr>
              <a:t>1403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90413" y="4976401"/>
            <a:ext cx="271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08:30</a:t>
            </a:r>
            <a:endParaRPr lang="fa-IR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27753" y="5667188"/>
            <a:ext cx="582408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</a:rPr>
              <a:t>سالن آمفی تئاتر مرکز الزهراء(س) ساختمان شماره 4 طبقه 4</a:t>
            </a:r>
          </a:p>
          <a:p>
            <a:endParaRPr lang="fa-IR" sz="2000" b="1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74985" y="2014882"/>
            <a:ext cx="1530856" cy="155278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83" y="1985875"/>
            <a:ext cx="1305660" cy="14483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906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55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komari</cp:lastModifiedBy>
  <cp:revision>100</cp:revision>
  <dcterms:created xsi:type="dcterms:W3CDTF">2023-07-20T06:21:35Z</dcterms:created>
  <dcterms:modified xsi:type="dcterms:W3CDTF">2024-08-14T09:02:37Z</dcterms:modified>
</cp:coreProperties>
</file>